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52C6547-0C18-4A50-85ED-A3CA3BAEC984}"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272946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2C6547-0C18-4A50-85ED-A3CA3BAEC984}"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6799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2C6547-0C18-4A50-85ED-A3CA3BAEC984}"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93615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52C6547-0C18-4A50-85ED-A3CA3BAEC984}"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36995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C6547-0C18-4A50-85ED-A3CA3BAEC984}"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383210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52C6547-0C18-4A50-85ED-A3CA3BAEC984}"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116052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52C6547-0C18-4A50-85ED-A3CA3BAEC984}" type="datetimeFigureOut">
              <a:rPr lang="en-CA" smtClean="0"/>
              <a:t>10/06/2013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230919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52C6547-0C18-4A50-85ED-A3CA3BAEC984}" type="datetimeFigureOut">
              <a:rPr lang="en-CA" smtClean="0"/>
              <a:t>10/06/2013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236450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C6547-0C18-4A50-85ED-A3CA3BAEC984}" type="datetimeFigureOut">
              <a:rPr lang="en-CA" smtClean="0"/>
              <a:t>10/06/2013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94522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C6547-0C18-4A50-85ED-A3CA3BAEC984}"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3354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C6547-0C18-4A50-85ED-A3CA3BAEC984}"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EE0EACC-B4D6-449A-A151-B139BAA7E092}" type="slidenum">
              <a:rPr lang="en-CA" smtClean="0"/>
              <a:t>‹#›</a:t>
            </a:fld>
            <a:endParaRPr lang="en-CA"/>
          </a:p>
        </p:txBody>
      </p:sp>
    </p:spTree>
    <p:extLst>
      <p:ext uri="{BB962C8B-B14F-4D97-AF65-F5344CB8AC3E}">
        <p14:creationId xmlns:p14="http://schemas.microsoft.com/office/powerpoint/2010/main" val="138025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C6547-0C18-4A50-85ED-A3CA3BAEC984}" type="datetimeFigureOut">
              <a:rPr lang="en-CA" smtClean="0"/>
              <a:t>10/06/2013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0EACC-B4D6-449A-A151-B139BAA7E092}" type="slidenum">
              <a:rPr lang="en-CA" smtClean="0"/>
              <a:t>‹#›</a:t>
            </a:fld>
            <a:endParaRPr lang="en-CA"/>
          </a:p>
        </p:txBody>
      </p:sp>
    </p:spTree>
    <p:extLst>
      <p:ext uri="{BB962C8B-B14F-4D97-AF65-F5344CB8AC3E}">
        <p14:creationId xmlns:p14="http://schemas.microsoft.com/office/powerpoint/2010/main" val="79123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Kids Ability </a:t>
            </a: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789040"/>
            <a:ext cx="23526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13221"/>
            <a:ext cx="23526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548680"/>
            <a:ext cx="23526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429000"/>
            <a:ext cx="23526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4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kids ability </a:t>
            </a:r>
            <a:endParaRPr lang="en-CA" dirty="0"/>
          </a:p>
        </p:txBody>
      </p:sp>
      <p:sp>
        <p:nvSpPr>
          <p:cNvPr id="3" name="Content Placeholder 2"/>
          <p:cNvSpPr>
            <a:spLocks noGrp="1"/>
          </p:cNvSpPr>
          <p:nvPr>
            <p:ph idx="1"/>
          </p:nvPr>
        </p:nvSpPr>
        <p:spPr/>
        <p:txBody>
          <a:bodyPr/>
          <a:lstStyle/>
          <a:p>
            <a:r>
              <a:rPr lang="en-CA" dirty="0" smtClean="0"/>
              <a:t>Kids ability  is an organization that helps kids from the age of birth-18 years of age. They give kids with wide ranges of special needs. Kids with disabilities, and medical syndromes and much more. </a:t>
            </a:r>
          </a:p>
          <a:p>
            <a:endParaRPr lang="en-CA" dirty="0"/>
          </a:p>
        </p:txBody>
      </p:sp>
    </p:spTree>
    <p:extLst>
      <p:ext uri="{BB962C8B-B14F-4D97-AF65-F5344CB8AC3E}">
        <p14:creationId xmlns:p14="http://schemas.microsoft.com/office/powerpoint/2010/main" val="322159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Mission </a:t>
            </a:r>
            <a:endParaRPr lang="en-CA" dirty="0"/>
          </a:p>
        </p:txBody>
      </p:sp>
      <p:sp>
        <p:nvSpPr>
          <p:cNvPr id="3" name="Content Placeholder 2"/>
          <p:cNvSpPr>
            <a:spLocks noGrp="1"/>
          </p:cNvSpPr>
          <p:nvPr>
            <p:ph idx="1"/>
          </p:nvPr>
        </p:nvSpPr>
        <p:spPr>
          <a:xfrm>
            <a:off x="323528" y="1340768"/>
            <a:ext cx="8363272" cy="4785395"/>
          </a:xfrm>
        </p:spPr>
        <p:txBody>
          <a:bodyPr>
            <a:normAutofit fontScale="92500" lnSpcReduction="10000"/>
          </a:bodyPr>
          <a:lstStyle/>
          <a:p>
            <a:r>
              <a:rPr lang="en-CA" sz="2900" dirty="0" smtClean="0"/>
              <a:t>made a positive difference in our community enhancing the future of the children served by </a:t>
            </a:r>
            <a:r>
              <a:rPr lang="en-CA" sz="2900" dirty="0" err="1" smtClean="0"/>
              <a:t>KidsAbility</a:t>
            </a:r>
            <a:r>
              <a:rPr lang="en-CA" sz="2900" dirty="0" smtClean="0"/>
              <a:t> and the families who have entrusted them to us</a:t>
            </a:r>
          </a:p>
          <a:p>
            <a:r>
              <a:rPr lang="en-CA" sz="2900" dirty="0" smtClean="0"/>
              <a:t>raised sufficient funds for </a:t>
            </a:r>
            <a:r>
              <a:rPr lang="en-CA" sz="2900" dirty="0" err="1" smtClean="0"/>
              <a:t>KidsAbility</a:t>
            </a:r>
            <a:r>
              <a:rPr lang="en-CA" sz="2900" dirty="0" smtClean="0"/>
              <a:t> Centre for Child Development to fulfill its mission by meeting the needs of all those who have been referred to receive the services it offers</a:t>
            </a:r>
          </a:p>
          <a:p>
            <a:r>
              <a:rPr lang="en-CA" sz="2900" dirty="0" smtClean="0"/>
              <a:t>enhanced the awareness of </a:t>
            </a:r>
            <a:r>
              <a:rPr lang="en-CA" sz="2900" dirty="0" err="1" smtClean="0"/>
              <a:t>KidsAbility</a:t>
            </a:r>
            <a:r>
              <a:rPr lang="en-CA" sz="2900" dirty="0" smtClean="0"/>
              <a:t> as well as the respect and support for its services and, in so doing, extended its base of financial support to enable it to meet the needs of all those entrusted to it into the foreseeable future</a:t>
            </a:r>
          </a:p>
          <a:p>
            <a:endParaRPr lang="en-CA" dirty="0"/>
          </a:p>
        </p:txBody>
      </p:sp>
    </p:spTree>
    <p:extLst>
      <p:ext uri="{BB962C8B-B14F-4D97-AF65-F5344CB8AC3E}">
        <p14:creationId xmlns:p14="http://schemas.microsoft.com/office/powerpoint/2010/main" val="3902228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Funding </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6.8 % is spent on equipment and materials</a:t>
            </a:r>
          </a:p>
          <a:p>
            <a:r>
              <a:rPr lang="en-CA" dirty="0" smtClean="0"/>
              <a:t>0.5% other</a:t>
            </a:r>
          </a:p>
          <a:p>
            <a:r>
              <a:rPr lang="en-CA" dirty="0" smtClean="0"/>
              <a:t>44.7% direct therapy</a:t>
            </a:r>
          </a:p>
          <a:p>
            <a:r>
              <a:rPr lang="en-CA" dirty="0" smtClean="0"/>
              <a:t>3% capital/ IT</a:t>
            </a:r>
          </a:p>
          <a:p>
            <a:r>
              <a:rPr lang="en-CA" dirty="0" smtClean="0"/>
              <a:t>15.2% Strategic initiatives </a:t>
            </a:r>
          </a:p>
          <a:p>
            <a:r>
              <a:rPr lang="en-CA" dirty="0" smtClean="0"/>
              <a:t>5.8% Pediatrician support </a:t>
            </a:r>
          </a:p>
          <a:p>
            <a:r>
              <a:rPr lang="en-CA" dirty="0" smtClean="0"/>
              <a:t>24% Kitchener site capital</a:t>
            </a:r>
          </a:p>
          <a:p>
            <a:r>
              <a:rPr lang="en-CA" dirty="0" smtClean="0"/>
              <a:t>Ontario Ministry of Children and Youth Services and  ErinoakKids funds kids   ability</a:t>
            </a:r>
          </a:p>
          <a:p>
            <a:endParaRPr lang="en-CA" dirty="0"/>
          </a:p>
        </p:txBody>
      </p:sp>
    </p:spTree>
    <p:extLst>
      <p:ext uri="{BB962C8B-B14F-4D97-AF65-F5344CB8AC3E}">
        <p14:creationId xmlns:p14="http://schemas.microsoft.com/office/powerpoint/2010/main" val="347965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Diagram in % on what goes where </a:t>
            </a:r>
            <a:endParaRPr lang="en-C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988840"/>
            <a:ext cx="4279161" cy="381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666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Easy breakdown on funding</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$1,541,232 Money given to Kids Ability Centre for Child Development</a:t>
            </a:r>
          </a:p>
          <a:p>
            <a:endParaRPr lang="en-CA" dirty="0" smtClean="0"/>
          </a:p>
          <a:p>
            <a:r>
              <a:rPr lang="en-CA" dirty="0" smtClean="0"/>
              <a:t>$8,683 Money given to Kids Ability School</a:t>
            </a:r>
          </a:p>
          <a:p>
            <a:endParaRPr lang="en-CA" dirty="0" smtClean="0"/>
          </a:p>
          <a:p>
            <a:r>
              <a:rPr lang="en-CA" dirty="0" smtClean="0"/>
              <a:t>$335,497 Salaries and Benefits to Kids Ability Foundation staff</a:t>
            </a:r>
          </a:p>
          <a:p>
            <a:endParaRPr lang="en-CA" dirty="0" smtClean="0"/>
          </a:p>
          <a:p>
            <a:r>
              <a:rPr lang="en-CA" dirty="0" smtClean="0"/>
              <a:t>$75,169 Fundraising costs incurred by Kids Ability Foundation</a:t>
            </a:r>
          </a:p>
          <a:p>
            <a:endParaRPr lang="en-CA" dirty="0"/>
          </a:p>
        </p:txBody>
      </p:sp>
    </p:spTree>
    <p:extLst>
      <p:ext uri="{BB962C8B-B14F-4D97-AF65-F5344CB8AC3E}">
        <p14:creationId xmlns:p14="http://schemas.microsoft.com/office/powerpoint/2010/main" val="264219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Staff </a:t>
            </a:r>
            <a:endParaRPr lang="en-CA" dirty="0"/>
          </a:p>
        </p:txBody>
      </p:sp>
      <p:sp>
        <p:nvSpPr>
          <p:cNvPr id="3" name="Content Placeholder 2"/>
          <p:cNvSpPr>
            <a:spLocks noGrp="1"/>
          </p:cNvSpPr>
          <p:nvPr>
            <p:ph idx="1"/>
          </p:nvPr>
        </p:nvSpPr>
        <p:spPr/>
        <p:txBody>
          <a:bodyPr/>
          <a:lstStyle/>
          <a:p>
            <a:r>
              <a:rPr lang="en-CA" dirty="0" smtClean="0"/>
              <a:t>There are currently 235 working staff at kids ability</a:t>
            </a:r>
          </a:p>
          <a:p>
            <a:endParaRPr lang="en-CA" dirty="0" smtClean="0"/>
          </a:p>
          <a:p>
            <a:r>
              <a:rPr lang="en-CA" dirty="0" smtClean="0"/>
              <a:t>The staff help all the kids that need the help and provide them with special care. </a:t>
            </a:r>
          </a:p>
          <a:p>
            <a:pPr marL="0" indent="0">
              <a:buNone/>
            </a:pPr>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293096"/>
            <a:ext cx="310515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050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266</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Kids Ability </vt:lpstr>
      <vt:lpstr>What is kids ability </vt:lpstr>
      <vt:lpstr>Mission </vt:lpstr>
      <vt:lpstr>Funding </vt:lpstr>
      <vt:lpstr>Diagram in % on what goes where </vt:lpstr>
      <vt:lpstr>Easy breakdown on funding</vt:lpstr>
      <vt:lpstr>Staff </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Ability </dc:title>
  <dc:creator>WRDSB</dc:creator>
  <cp:lastModifiedBy>WRDSB</cp:lastModifiedBy>
  <cp:revision>5</cp:revision>
  <dcterms:created xsi:type="dcterms:W3CDTF">2013-06-10T12:33:15Z</dcterms:created>
  <dcterms:modified xsi:type="dcterms:W3CDTF">2013-06-10T13:28:24Z</dcterms:modified>
</cp:coreProperties>
</file>