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4" r:id="rId5"/>
    <p:sldId id="267" r:id="rId6"/>
    <p:sldId id="260" r:id="rId7"/>
    <p:sldId id="263" r:id="rId8"/>
    <p:sldId id="265" r:id="rId9"/>
    <p:sldId id="266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/>
        </p:nvSpPr>
        <p:spPr>
          <a:xfrm rot="20707748">
            <a:off x="-617538" y="-652463"/>
            <a:ext cx="6664326" cy="3943351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1"/>
          <p:cNvSpPr/>
          <p:nvPr/>
        </p:nvSpPr>
        <p:spPr>
          <a:xfrm rot="20707748">
            <a:off x="6167438" y="-441325"/>
            <a:ext cx="3127375" cy="2425700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0"/>
          <p:cNvSpPr/>
          <p:nvPr/>
        </p:nvSpPr>
        <p:spPr>
          <a:xfrm rot="20707748">
            <a:off x="7143750" y="2001838"/>
            <a:ext cx="2679700" cy="4945062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8"/>
          <p:cNvSpPr/>
          <p:nvPr/>
        </p:nvSpPr>
        <p:spPr>
          <a:xfrm rot="20707748">
            <a:off x="-206375" y="3322638"/>
            <a:ext cx="7378700" cy="4557712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/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742113" y="2312988"/>
            <a:ext cx="1524000" cy="365125"/>
          </a:xfrm>
        </p:spPr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6B472E-9064-405A-9BFD-7232FBB3430E}" type="datetimeFigureOut">
              <a:rPr lang="en-CA"/>
              <a:pPr>
                <a:defRPr/>
              </a:pPr>
              <a:t>05/04/2013</a:t>
            </a:fld>
            <a:endParaRPr lang="en-C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6551613" y="1528763"/>
            <a:ext cx="24653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6451600" y="1162050"/>
            <a:ext cx="2133600" cy="420688"/>
          </a:xfrm>
        </p:spPr>
        <p:txBody>
          <a:bodyPr/>
          <a:lstStyle>
            <a:lvl1pPr algn="l">
              <a:defRPr sz="2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C1B666B-3136-4681-80AB-16C658E9418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95350" y="-766763"/>
            <a:ext cx="8332788" cy="5894388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20707748">
            <a:off x="65088" y="5089525"/>
            <a:ext cx="8528050" cy="2911475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8534400" y="3840163"/>
            <a:ext cx="1011238" cy="2994025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7588250" y="-322263"/>
            <a:ext cx="1976438" cy="407352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996113" y="6238875"/>
            <a:ext cx="152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C6A96-9A38-49E8-9C42-E7E6AE87C1C5}" type="datetimeFigureOut">
              <a:rPr lang="en-CA"/>
              <a:pPr>
                <a:defRPr/>
              </a:pPr>
              <a:t>05/04/2013</a:t>
            </a:fld>
            <a:endParaRPr lang="en-C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5321300" y="6094413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8181975" y="3246438"/>
            <a:ext cx="90805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EF96A99-526C-407C-9EA9-A06EEA1E889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82650" y="-625475"/>
            <a:ext cx="7440613" cy="7346950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20707748">
            <a:off x="3227388" y="6273800"/>
            <a:ext cx="4395787" cy="116840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7659688" y="5459413"/>
            <a:ext cx="1709737" cy="1538287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6665913" y="-490538"/>
            <a:ext cx="3067050" cy="5811838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2BA84386-557C-4501-9805-BFF827CBF7DF}" type="datetimeFigureOut">
              <a:rPr lang="en-CA"/>
              <a:pPr>
                <a:defRPr/>
              </a:pPr>
              <a:t>05/04/2013</a:t>
            </a:fld>
            <a:endParaRPr lang="en-C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4997450" y="6188075"/>
            <a:ext cx="238125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97A71E3-B198-488B-8C8D-4C986E57F0F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688" y="608013"/>
            <a:ext cx="1789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1BCBA-82CA-41AD-8E56-79F2BB5F3CC9}" type="datetimeFigureOut">
              <a:rPr lang="en-CA"/>
              <a:pPr>
                <a:defRPr/>
              </a:pPr>
              <a:t>05/04/2013</a:t>
            </a:fld>
            <a:endParaRPr lang="en-C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563" y="6176963"/>
            <a:ext cx="2392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238" y="300038"/>
            <a:ext cx="2287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DD7DE-020B-48B9-8F59-F526FF006BF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/>
          <p:cNvSpPr/>
          <p:nvPr/>
        </p:nvSpPr>
        <p:spPr>
          <a:xfrm rot="900000">
            <a:off x="-57150" y="-1017588"/>
            <a:ext cx="7412038" cy="3438526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7"/>
          <p:cNvSpPr/>
          <p:nvPr/>
        </p:nvSpPr>
        <p:spPr>
          <a:xfrm rot="900000">
            <a:off x="-776288" y="2417763"/>
            <a:ext cx="6997701" cy="5080000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8"/>
          <p:cNvSpPr/>
          <p:nvPr/>
        </p:nvSpPr>
        <p:spPr>
          <a:xfrm rot="900000">
            <a:off x="6337300" y="3775075"/>
            <a:ext cx="3103563" cy="3544888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19"/>
          <p:cNvSpPr/>
          <p:nvPr/>
        </p:nvSpPr>
        <p:spPr>
          <a:xfrm rot="900000">
            <a:off x="7327900" y="-104775"/>
            <a:ext cx="2351088" cy="3821113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638" y="3760788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E0E864B-E393-4DDE-B0E9-B8E078C5B512}" type="datetimeFigureOut">
              <a:rPr lang="en-CA"/>
              <a:pPr>
                <a:defRPr/>
              </a:pPr>
              <a:t>05/04/2013</a:t>
            </a:fld>
            <a:endParaRPr lang="en-C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438" y="3170238"/>
            <a:ext cx="1927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7088" y="2660650"/>
            <a:ext cx="6826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BB1DDDB-E955-4909-BE49-A39BA306091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7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8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9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6525" y="5888038"/>
            <a:ext cx="12414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6D559BA-BE64-4FFA-95D1-615A4604ECC0}" type="datetimeFigureOut">
              <a:rPr lang="en-CA"/>
              <a:pPr>
                <a:defRPr/>
              </a:pPr>
              <a:t>05/04/2013</a:t>
            </a:fld>
            <a:endParaRPr lang="en-C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054475" y="5494338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3563"/>
            <a:ext cx="12414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25AA0182-AA8B-4802-988D-7868B15ACBA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2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53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54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55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ECE4CC4-A3EB-4198-B3FD-230C19E41501}" type="datetimeFigureOut">
              <a:rPr lang="en-CA"/>
              <a:pPr>
                <a:defRPr/>
              </a:pPr>
              <a:t>05/04/2013</a:t>
            </a:fld>
            <a:endParaRPr lang="en-CA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 rot="20700000">
            <a:off x="4051300" y="5495925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2BF1A32E-929A-4C62-8187-1BC4B1E7591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21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22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23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2275" y="612775"/>
            <a:ext cx="1792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CBC9D-7624-4118-AE59-CDE9C4B36031}" type="datetimeFigureOut">
              <a:rPr lang="en-CA"/>
              <a:pPr>
                <a:defRPr/>
              </a:pPr>
              <a:t>05/04/2013</a:t>
            </a:fld>
            <a:endParaRPr lang="en-CA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963" y="6100763"/>
            <a:ext cx="3051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2063" y="30162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3BFB1-2DE1-46EB-9328-CA0B764CCD3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 rot="900000">
            <a:off x="-371475" y="-1217613"/>
            <a:ext cx="8577263" cy="6343651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ounded Rectangle 12"/>
          <p:cNvSpPr/>
          <p:nvPr/>
        </p:nvSpPr>
        <p:spPr>
          <a:xfrm rot="900000">
            <a:off x="-449263" y="5208588"/>
            <a:ext cx="7470776" cy="248602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13"/>
          <p:cNvSpPr/>
          <p:nvPr/>
        </p:nvSpPr>
        <p:spPr>
          <a:xfrm rot="900000">
            <a:off x="7192963" y="6483350"/>
            <a:ext cx="1931987" cy="63500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ounded Rectangle 14"/>
          <p:cNvSpPr/>
          <p:nvPr/>
        </p:nvSpPr>
        <p:spPr>
          <a:xfrm rot="900000">
            <a:off x="8126413" y="92075"/>
            <a:ext cx="1879600" cy="6415088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575" y="5927725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A0833F4-2F5D-4C79-A83C-A4E3F6E7A46E}" type="datetimeFigureOut">
              <a:rPr lang="en-CA"/>
              <a:pPr>
                <a:defRPr/>
              </a:pPr>
              <a:t>05/04/2013</a:t>
            </a:fld>
            <a:endParaRPr lang="en-CA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550" y="5988050"/>
            <a:ext cx="3124200" cy="2936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363" y="5570538"/>
            <a:ext cx="715962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D6450DAC-6EB7-4D6C-8CA0-AA25FC5B872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/>
          <p:cNvSpPr/>
          <p:nvPr/>
        </p:nvSpPr>
        <p:spPr>
          <a:xfrm rot="20707748">
            <a:off x="-896938" y="-623888"/>
            <a:ext cx="7286626" cy="60404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65088" y="5378450"/>
            <a:ext cx="7442200" cy="2476500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7661275" y="5459413"/>
            <a:ext cx="1708150" cy="1538287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5"/>
          <p:cNvSpPr/>
          <p:nvPr/>
        </p:nvSpPr>
        <p:spPr>
          <a:xfrm rot="20707748">
            <a:off x="6673850" y="-490538"/>
            <a:ext cx="3059113" cy="5810251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D87B0AEF-2EB6-4785-8066-6DC2E6DEF535}" type="datetimeFigureOut">
              <a:rPr lang="en-CA"/>
              <a:pPr>
                <a:defRPr/>
              </a:pPr>
              <a:t>05/04/2013</a:t>
            </a:fld>
            <a:endParaRPr lang="en-C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264025" y="6099175"/>
            <a:ext cx="30622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D3214D3D-F43C-4B16-92EB-1ABB91EEA9B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 rot="900000">
            <a:off x="-533400" y="-979488"/>
            <a:ext cx="6672263" cy="6821488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5"/>
          <p:cNvSpPr/>
          <p:nvPr/>
        </p:nvSpPr>
        <p:spPr>
          <a:xfrm rot="900000">
            <a:off x="-284163" y="5969000"/>
            <a:ext cx="5300663" cy="1497013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6"/>
          <p:cNvSpPr/>
          <p:nvPr/>
        </p:nvSpPr>
        <p:spPr>
          <a:xfrm rot="900000">
            <a:off x="6931025" y="-242888"/>
            <a:ext cx="2433638" cy="1384301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7"/>
          <p:cNvSpPr/>
          <p:nvPr/>
        </p:nvSpPr>
        <p:spPr>
          <a:xfrm rot="900000">
            <a:off x="5899150" y="1282700"/>
            <a:ext cx="3843338" cy="61785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938" y="571500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3156E96-FF64-4EB7-BC85-187159B5EF8F}" type="datetimeFigureOut">
              <a:rPr lang="en-CA"/>
              <a:pPr>
                <a:defRPr/>
              </a:pPr>
              <a:t>05/04/2013</a:t>
            </a:fld>
            <a:endParaRPr lang="en-C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700" y="5162550"/>
            <a:ext cx="297656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913" y="390525"/>
            <a:ext cx="196215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2B497862-0B1E-4E20-A427-E64D8D8DDB1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can1080Base.png"/>
          <p:cNvPicPr>
            <a:picLocks noChangeAspect="1"/>
          </p:cNvPicPr>
          <p:nvPr/>
        </p:nvPicPr>
        <p:blipFill>
          <a:blip r:embed="rId13">
            <a:lum brigh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893" y="2807493"/>
            <a:ext cx="5321300" cy="1839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613" cy="478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E09C380-2663-4ED0-97EC-E8680F066E74}" type="datetimeFigureOut">
              <a:rPr lang="en-CA"/>
              <a:pPr>
                <a:defRPr/>
              </a:pPr>
              <a:t>05/04/2013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788" y="531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3782D4-0B2B-4A9E-8D75-A94D6961609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/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0250" indent="-365125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6963" indent="-319088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3050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73050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00000">
            <a:off x="1208500" y="2376167"/>
            <a:ext cx="5984875" cy="226580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9600" dirty="0" smtClean="0"/>
              <a:t>KENYA</a:t>
            </a:r>
            <a:endParaRPr lang="en-CA" sz="9600" dirty="0"/>
          </a:p>
        </p:txBody>
      </p:sp>
      <p:pic>
        <p:nvPicPr>
          <p:cNvPr id="13314" name="Picture 2" descr="https://encrypted-tbn0.gstatic.com/images?q=tbn:ANd9GcRozcBaY_3nY1iFFhGwA1uETRN5_q-Dznm8P2erQloMkSNE83AS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274" y="120853"/>
            <a:ext cx="1400848" cy="93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3534693" cy="393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6858" y="59821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Money in Kenya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6185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626698"/>
            <a:ext cx="3953606" cy="329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62068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Culture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7146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4118000" cy="274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54868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Culture food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798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4257824" cy="318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68340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Houses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9512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google.ca/url?source=imglanding&amp;ct=img&amp;q=http://www.worldatlas.com/webimage/countrys/africa/keafrica.gif&amp;sa=X&amp;ei=CgdLUZ_3D8KUqgG7q4AI&amp;ved=0CAkQ8wc&amp;usg=AFQjCNGk56kKMn4b39cMqYYSfhYKMiUpq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1412776"/>
            <a:ext cx="44164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79712" y="40466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Where Kenya is</a:t>
            </a: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s://encrypted-tbn0.gstatic.com/images?q=tbn:ANd9GcSlUIbb6TiCnnpYithqjaiQQIlbp0uFCoU9qLEmwWf-MZt5-xTZi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700808"/>
            <a:ext cx="5256584" cy="449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51720" y="4046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Neighbors </a:t>
            </a: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RC4iDap03XFdMOIfx7Umijt-5tU9WX0wLHPedcugUA9nclBLE_9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211166" cy="373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54868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Kenya president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2369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7667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Kenya president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3138264" cy="313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99792" y="5157192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/>
              <a:t>Mwai</a:t>
            </a:r>
            <a:r>
              <a:rPr lang="en-CA" dirty="0"/>
              <a:t> </a:t>
            </a:r>
            <a:r>
              <a:rPr lang="en-CA" dirty="0" err="1"/>
              <a:t>Kibaki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2186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encrypted-tbn0.gstatic.com/images?q=tbn:ANd9GcT6ot2g8fU2LCihAiq79taUPGTb2ez83otati3MVY7Q35xsTS1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728" y="1628800"/>
            <a:ext cx="6843526" cy="344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35696" y="47667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Conflict in Kenya </a:t>
            </a: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5660777" cy="419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69269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Conflict in </a:t>
            </a:r>
            <a:r>
              <a:rPr lang="en-CA" dirty="0" err="1" smtClean="0"/>
              <a:t>kenya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776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4934669" cy="328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26064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Kenya flag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865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4641304" cy="348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4868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Landscape in Kenya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2840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191</TotalTime>
  <Words>29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Kilter</vt:lpstr>
      <vt:lpstr>KENYA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WRDSB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WRDSB</dc:creator>
  <cp:lastModifiedBy>WRDSB</cp:lastModifiedBy>
  <cp:revision>18</cp:revision>
  <dcterms:created xsi:type="dcterms:W3CDTF">2013-03-21T13:10:30Z</dcterms:created>
  <dcterms:modified xsi:type="dcterms:W3CDTF">2013-04-05T12:08:02Z</dcterms:modified>
</cp:coreProperties>
</file>